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1" r:id="rId6"/>
    <p:sldId id="260" r:id="rId7"/>
    <p:sldId id="264" r:id="rId8"/>
    <p:sldId id="265" r:id="rId9"/>
    <p:sldId id="258" r:id="rId10"/>
    <p:sldId id="269" r:id="rId11"/>
    <p:sldId id="263" r:id="rId12"/>
    <p:sldId id="262" r:id="rId13"/>
    <p:sldId id="267" r:id="rId14"/>
    <p:sldId id="272" r:id="rId15"/>
    <p:sldId id="273" r:id="rId16"/>
    <p:sldId id="268" r:id="rId17"/>
    <p:sldId id="266" r:id="rId18"/>
    <p:sldId id="270" r:id="rId19"/>
    <p:sldId id="271" r:id="rId20"/>
    <p:sldId id="259" r:id="rId21"/>
    <p:sldId id="274" r:id="rId22"/>
    <p:sldId id="278" r:id="rId23"/>
    <p:sldId id="281" r:id="rId24"/>
    <p:sldId id="282" r:id="rId25"/>
    <p:sldId id="275" r:id="rId26"/>
    <p:sldId id="276" r:id="rId27"/>
    <p:sldId id="277" r:id="rId28"/>
    <p:sldId id="279" r:id="rId29"/>
    <p:sldId id="280" r:id="rId30"/>
    <p:sldId id="283" r:id="rId31"/>
    <p:sldId id="284" r:id="rId32"/>
    <p:sldId id="285" r:id="rId33"/>
    <p:sldId id="286" r:id="rId34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7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2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3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6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38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9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81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42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0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BE0E9-11C6-4DF5-9C5B-88BFC3D30B8B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FC90-7F5F-4811-BD5C-751B6E7AD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6653718-A1B4-4299-A444-DA8A511A2F99}"/>
              </a:ext>
            </a:extLst>
          </p:cNvPr>
          <p:cNvSpPr/>
          <p:nvPr/>
        </p:nvSpPr>
        <p:spPr>
          <a:xfrm>
            <a:off x="147918" y="1707607"/>
            <a:ext cx="656216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t-IT" sz="2000" cap="all" dirty="0"/>
              <a:t>IL CENTROCAMPISTA BISOLI SOTTOPOSTO ALLA RICOSTRUZIONE DEL TENDINE</a:t>
            </a:r>
          </a:p>
          <a:p>
            <a:pPr algn="ctr" fontAlgn="base"/>
            <a:r>
              <a:rPr lang="it-IT" sz="2000" cap="all" dirty="0"/>
              <a:t>STAGIONE CONCLUSA A CAUSA DI UN INCIDENTE DOMESTICO</a:t>
            </a:r>
          </a:p>
          <a:p>
            <a:pPr algn="ctr" fontAlgn="base"/>
            <a:r>
              <a:rPr lang="it-IT" sz="2000" cap="all">
                <a:solidFill>
                  <a:srgbClr val="000000"/>
                </a:solidFill>
                <a:cs typeface="Arial" panose="020B0604020202020204" pitchFamily="34" charset="0"/>
                <a:sym typeface="Museo Sans"/>
              </a:rPr>
              <a:t>23-06</a:t>
            </a:r>
            <a:r>
              <a:rPr lang="it-IT" sz="2000" cap="all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-2020</a:t>
            </a:r>
            <a:endParaRPr lang="it-IT" sz="2000" cap="all" dirty="0">
              <a:solidFill>
                <a:srgbClr val="000000"/>
              </a:solidFill>
              <a:cs typeface="Arial" panose="020B0604020202020204" pitchFamily="34" charset="0"/>
              <a:sym typeface="Helvetica Neue"/>
            </a:endParaRPr>
          </a:p>
          <a:p>
            <a:pPr algn="ctr"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731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0"/>
            <a:ext cx="6455664" cy="914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5426CAE-F15A-482D-BEF0-214F91B92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814" y="1125973"/>
            <a:ext cx="4390372" cy="35528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4F8D618-93F7-4811-B8E4-034632B475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88" y="545604"/>
            <a:ext cx="869710" cy="2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3036A93-A644-4C68-A0F9-1194F1874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9B97FAD-CC29-4C06-907C-2C1099D04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0"/>
            <a:ext cx="6455664" cy="914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5ACE211-7AB2-4FB9-B6F6-F43DC8D51D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91" y="505804"/>
            <a:ext cx="1075359" cy="27546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4E20822-B30E-49FE-AEA0-AAD4670CFA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80" y="1241228"/>
            <a:ext cx="4615840" cy="19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0"/>
            <a:ext cx="6455664" cy="914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061DB8E-5936-430F-834C-FA0F3B4BF8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57" y="509873"/>
            <a:ext cx="1079086" cy="28653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F7E02F4-CEEC-4B2C-BA0D-8F267177A3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79" y="1089763"/>
            <a:ext cx="3488042" cy="33937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DD025C3-A540-4641-B646-F46EEC32FB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79" y="4776887"/>
            <a:ext cx="3488042" cy="34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0"/>
            <a:ext cx="6455664" cy="914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061DB8E-5936-430F-834C-FA0F3B4BF8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57" y="509873"/>
            <a:ext cx="1079086" cy="28653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52D2688-4FE0-48A4-8617-CF29D6E9C9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370" y="1127341"/>
            <a:ext cx="4166629" cy="57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7" y="137786"/>
            <a:ext cx="6455664" cy="914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061DB8E-5936-430F-834C-FA0F3B4BF8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64" y="653141"/>
            <a:ext cx="1079086" cy="28653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89E8F06-439B-441E-A7A7-BA0A2E4F10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780" y="1243528"/>
            <a:ext cx="3876439" cy="35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3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0"/>
            <a:ext cx="6455664" cy="914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60F7581-52B3-4BB0-B2F8-9AB2F284A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54" y="534800"/>
            <a:ext cx="365792" cy="31092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26BED88-3F2B-4891-B3CF-DC365255F3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446" y="1058776"/>
            <a:ext cx="4432427" cy="35132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F268694-929A-4D59-A832-6283CC7BD0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25" y="4717180"/>
            <a:ext cx="4432426" cy="3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6653718-A1B4-4299-A444-DA8A511A2F99}"/>
              </a:ext>
            </a:extLst>
          </p:cNvPr>
          <p:cNvSpPr/>
          <p:nvPr/>
        </p:nvSpPr>
        <p:spPr>
          <a:xfrm>
            <a:off x="147918" y="1707607"/>
            <a:ext cx="6562164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t-IT" sz="2000" cap="all" dirty="0"/>
              <a:t>INFORTUNO e ricovero </a:t>
            </a:r>
            <a:r>
              <a:rPr lang="it-IT" sz="2000" cap="all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IN POLIAMBULANZA </a:t>
            </a:r>
          </a:p>
          <a:p>
            <a:pPr algn="ctr" fontAlgn="base"/>
            <a:r>
              <a:rPr lang="it-IT" sz="2000" cap="all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PER INTERVENTO</a:t>
            </a:r>
          </a:p>
          <a:p>
            <a:pPr algn="ctr" fontAlgn="base"/>
            <a:r>
              <a:rPr lang="it-IT" sz="2000" cap="all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(ALCUNE USCITE precedenti)</a:t>
            </a:r>
          </a:p>
          <a:p>
            <a:pPr algn="ctr"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86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2D85C42-2CA3-4DBF-B31E-7395C0AE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B41A0E8-D7FB-4031-97B6-0AF92E0830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EED3353-432F-4E21-B337-F583D0153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A6C5EA1-F805-4318-A81A-014FE629B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6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98B64C8-6321-4084-8392-6B02F3B52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1CE3805-980D-4BC8-96FD-80118D73C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93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A66564D-E5E6-4B73-AFDD-F61B79D8B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5860E3C-A202-49F6-A380-723548B70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4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C3853BE-2C5B-4936-BEE4-5EEA84117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8229D0D-9635-4820-84D2-75323199C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FF5C3A6-934A-4C60-A937-3BE0DEAF0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70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969FE11-9767-4F90-BC8C-DC283BFCE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BEF848D-2BDF-4372-B1E2-134D38349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8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40E1B6A-850F-4600-B966-570485858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DDBFBBD-631C-49E3-9E89-A85784D713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0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149E0E2-EDA7-488E-9111-0A735D96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9" y="0"/>
            <a:ext cx="6455664" cy="914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1AE1936-C0FC-4163-AF97-00C815A2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0" y="517967"/>
            <a:ext cx="1695450" cy="2952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859F642-B5D0-4315-82CC-88D24237A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03" y="1189971"/>
            <a:ext cx="4334393" cy="38248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517FB71-BE2C-4B1C-A2D2-EC914E0F1B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380" y="4990420"/>
            <a:ext cx="4036707" cy="4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6EEC22-7FC7-454B-9A64-50BF1B9E0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9" y="0"/>
            <a:ext cx="6455664" cy="914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E4D4CE-8712-4024-9A50-AF013E267EB8}"/>
              </a:ext>
            </a:extLst>
          </p:cNvPr>
          <p:cNvSpPr txBox="1"/>
          <p:nvPr/>
        </p:nvSpPr>
        <p:spPr>
          <a:xfrm>
            <a:off x="4917551" y="534800"/>
            <a:ext cx="97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23-06-2020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2474156-1312-4359-8083-C0D88BCD8A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4" y="517912"/>
            <a:ext cx="1137781" cy="2953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754F55E-003C-48FD-B48B-2E361AC088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47" y="1177446"/>
            <a:ext cx="4400706" cy="55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28C395D-651D-4216-86F1-64D70FE1F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5E98648-044B-42BA-8FE9-493AD4BDCD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3" y="0"/>
            <a:ext cx="6517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7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0ACA89D03DA4BA0ED103BB22DBFD2" ma:contentTypeVersion="0" ma:contentTypeDescription="Create a new document." ma:contentTypeScope="" ma:versionID="4d278bdc465eb0c865439531ea2379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7ce5d156e1fb5aaddc775bee0657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B66F84-DD61-4B0F-B315-08F164790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A473A2-176C-4E8E-A3FB-FC6D52531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66372-A0CD-47D6-BD00-1E9137214C1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37</Words>
  <Application>Microsoft Office PowerPoint</Application>
  <PresentationFormat>Presentazione su schermo (4:3)</PresentationFormat>
  <Paragraphs>14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Museo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Office6 - Intermedia</dc:creator>
  <cp:lastModifiedBy>Tommaso Aldeghi</cp:lastModifiedBy>
  <cp:revision>21</cp:revision>
  <dcterms:created xsi:type="dcterms:W3CDTF">2020-06-24T07:00:12Z</dcterms:created>
  <dcterms:modified xsi:type="dcterms:W3CDTF">2020-06-29T09:25:03Z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0x0101006530ACA89D03DA4BA0ED103BB22DBFD2</vt:lpwstr>
  </property>
</Properties>
</file>